
<file path=[Content_Types].xml><?xml version="1.0" encoding="utf-8"?>
<Types xmlns="http://schemas.openxmlformats.org/package/2006/content-types">
  <Default Extension="jpg" ContentType="image/jpe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png" ContentType="image/png"/>
  <Default Extension="wmf" ContentType="image/x-wmf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8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12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12192000" cy="6858000"/>
  <p:notesSz cx="6858000" cy="9144000"/>
  <p:defaultTextStyle>
    <a:defPPr>
      <a:defRPr lang="it-IT"/>
    </a:defPPr>
    <a:lvl1pPr marL="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378" y="9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 /><Relationship Id="rId14" Type="http://schemas.openxmlformats.org/officeDocument/2006/relationships/tableStyles" Target="tableStyles.xml" /><Relationship Id="rId15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0472796" name="Segnaposto intestazione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77058339" name="Segnaposto data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632E96E-41F7-40C5-8419-297958CC00FA}" type="datetimeFigureOut">
              <a:rPr lang="it-IT"/>
              <a:t>10/30/2013</a:t>
            </a:fld>
            <a:endParaRPr lang="it-IT"/>
          </a:p>
        </p:txBody>
      </p:sp>
      <p:sp>
        <p:nvSpPr>
          <p:cNvPr id="2031992510" name="Segnaposto immagine diapositiva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it-IT"/>
          </a:p>
        </p:txBody>
      </p:sp>
      <p:sp>
        <p:nvSpPr>
          <p:cNvPr id="1608931826" name="Segnaposto Note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it-IT"/>
              <a:t>Fare clic per modificare stili del testo dello schema</a:t>
            </a:r>
            <a:endParaRPr/>
          </a:p>
          <a:p>
            <a:pPr lvl="1">
              <a:defRPr/>
            </a:pPr>
            <a:r>
              <a:rPr lang="it-IT"/>
              <a:t>Secondo livello</a:t>
            </a:r>
            <a:endParaRPr/>
          </a:p>
          <a:p>
            <a:pPr lvl="2">
              <a:defRPr/>
            </a:pPr>
            <a:r>
              <a:rPr lang="it-IT"/>
              <a:t>Terzo livello</a:t>
            </a:r>
            <a:endParaRPr/>
          </a:p>
          <a:p>
            <a:pPr lvl="3">
              <a:defRPr/>
            </a:pPr>
            <a:r>
              <a:rPr lang="it-IT"/>
              <a:t>Quarto livello</a:t>
            </a:r>
            <a:endParaRPr/>
          </a:p>
          <a:p>
            <a:pPr lvl="4">
              <a:defRPr/>
            </a:pPr>
            <a:r>
              <a:rPr lang="it-IT"/>
              <a:t>Quinto livello</a:t>
            </a:r>
            <a:endParaRPr lang="it-IT"/>
          </a:p>
        </p:txBody>
      </p:sp>
      <p:sp>
        <p:nvSpPr>
          <p:cNvPr id="1981767236" name="Segnaposto piè di pagina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82529413" name="Segnaposto numero diapositiva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6999B8-B6B4-4561-A3CD-BBCDAB9FC9D9}" type="slidenum">
              <a:rPr lang="it-IT"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 ?>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 ?>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49173009" name="Segnaposto immagine diapositiva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1473682474" name="Segnaposto Note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it-IT">
              <a:latin typeface="Arial"/>
              <a:cs typeface="Arial"/>
            </a:endParaRPr>
          </a:p>
        </p:txBody>
      </p:sp>
      <p:sp>
        <p:nvSpPr>
          <p:cNvPr id="2007465884" name="Segnaposto numero diapositiva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E6999B8-B6B4-4561-A3CD-BBCDAB9FC9D9}" type="slidenum">
              <a:rPr lang="it-IT"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EE84DD2-89E3-C447-7ED5-80573A3EEFD0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E364D76-9037-17AB-2393-12C30D2BF63F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5B981B6-9C8A-18F5-011B-4DDC2F57DE71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F12EA49-C16C-E31E-4663-8B6819138C55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1F6E7D6-0A17-BABD-AC4D-BB6ED34D5C29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C05BD86-E533-A5C4-114D-471710448D79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5D418CE-34E3-13BB-1532-62A58CB06075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Diapositiva tito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5546155" name="Titolo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it-IT"/>
              <a:t>Fare clic per modificare lo stile del titolo</a:t>
            </a:r>
            <a:endParaRPr lang="it-IT"/>
          </a:p>
        </p:txBody>
      </p:sp>
      <p:sp>
        <p:nvSpPr>
          <p:cNvPr id="1402156549" name="Sottotitolo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it-IT"/>
              <a:t>Fare clic per modificare lo stile del sottotitolo dello schema</a:t>
            </a:r>
            <a:endParaRPr lang="it-IT"/>
          </a:p>
        </p:txBody>
      </p:sp>
      <p:sp>
        <p:nvSpPr>
          <p:cNvPr id="2141057922" name="Segnaposto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it-IT"/>
              <a:t>30.10.2013</a:t>
            </a:fld>
            <a:endParaRPr lang="it-IT"/>
          </a:p>
        </p:txBody>
      </p:sp>
      <p:sp>
        <p:nvSpPr>
          <p:cNvPr id="1707874478" name="Segnaposto piè di pagina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1102423046" name="Segnaposto numero diapositiva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it-IT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olo e contenut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99339793" name="Tito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IT"/>
              <a:t>Fare clic per modificare lo stile del titolo</a:t>
            </a:r>
            <a:endParaRPr lang="it-IT"/>
          </a:p>
        </p:txBody>
      </p:sp>
      <p:sp>
        <p:nvSpPr>
          <p:cNvPr id="1765184207" name="Segnaposto contenuto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it-IT"/>
              <a:t>Fare clic per modificare stili del testo dello schema</a:t>
            </a:r>
            <a:endParaRPr/>
          </a:p>
          <a:p>
            <a:pPr lvl="1">
              <a:defRPr/>
            </a:pPr>
            <a:r>
              <a:rPr lang="it-IT"/>
              <a:t>Secondo livello</a:t>
            </a:r>
            <a:endParaRPr/>
          </a:p>
          <a:p>
            <a:pPr lvl="2">
              <a:defRPr/>
            </a:pPr>
            <a:r>
              <a:rPr lang="it-IT"/>
              <a:t>Terzo livello</a:t>
            </a:r>
            <a:endParaRPr/>
          </a:p>
          <a:p>
            <a:pPr lvl="3">
              <a:defRPr/>
            </a:pPr>
            <a:r>
              <a:rPr lang="it-IT"/>
              <a:t>Quarto livello</a:t>
            </a:r>
            <a:endParaRPr/>
          </a:p>
          <a:p>
            <a:pPr lvl="4">
              <a:defRPr/>
            </a:pPr>
            <a:r>
              <a:rPr lang="it-IT"/>
              <a:t>Quinto livello</a:t>
            </a:r>
            <a:endParaRPr lang="it-IT"/>
          </a:p>
        </p:txBody>
      </p:sp>
      <p:sp>
        <p:nvSpPr>
          <p:cNvPr id="440110346" name="Segnaposto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it-IT"/>
              <a:t>30.10.2013</a:t>
            </a:fld>
            <a:endParaRPr lang="it-IT"/>
          </a:p>
        </p:txBody>
      </p:sp>
      <p:sp>
        <p:nvSpPr>
          <p:cNvPr id="742671724" name="Segnaposto piè di pagina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1137092396" name="Segnaposto numero diapositiva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it-IT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Intestazione sezion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06330333" name="Titolo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it-IT"/>
              <a:t>Fare clic per modificare lo stile del titolo</a:t>
            </a:r>
            <a:endParaRPr lang="it-IT"/>
          </a:p>
        </p:txBody>
      </p:sp>
      <p:sp>
        <p:nvSpPr>
          <p:cNvPr id="104302513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it-IT"/>
              <a:t>Fare clic per modificare stili del testo dello schema</a:t>
            </a:r>
            <a:endParaRPr/>
          </a:p>
        </p:txBody>
      </p:sp>
      <p:sp>
        <p:nvSpPr>
          <p:cNvPr id="326590977" name="Segnaposto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it-IT"/>
              <a:t>30.10.2013</a:t>
            </a:fld>
            <a:endParaRPr lang="it-IT"/>
          </a:p>
        </p:txBody>
      </p:sp>
      <p:sp>
        <p:nvSpPr>
          <p:cNvPr id="1860591867" name="Segnaposto piè di pagina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218845486" name="Segnaposto numero diapositiva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it-IT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Due contenuti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5426649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IT"/>
              <a:t>Fare clic per modificare lo stile del titolo</a:t>
            </a:r>
            <a:endParaRPr lang="it-IT"/>
          </a:p>
        </p:txBody>
      </p:sp>
      <p:sp>
        <p:nvSpPr>
          <p:cNvPr id="218045618" name="Segnaposto contenuto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it-IT"/>
              <a:t>Fare clic per modificare stili del testo dello schema</a:t>
            </a:r>
            <a:endParaRPr/>
          </a:p>
          <a:p>
            <a:pPr lvl="1">
              <a:defRPr/>
            </a:pPr>
            <a:r>
              <a:rPr lang="it-IT"/>
              <a:t>Secondo livello</a:t>
            </a:r>
            <a:endParaRPr/>
          </a:p>
          <a:p>
            <a:pPr lvl="2">
              <a:defRPr/>
            </a:pPr>
            <a:r>
              <a:rPr lang="it-IT"/>
              <a:t>Terzo livello</a:t>
            </a:r>
            <a:endParaRPr/>
          </a:p>
          <a:p>
            <a:pPr lvl="3">
              <a:defRPr/>
            </a:pPr>
            <a:r>
              <a:rPr lang="it-IT"/>
              <a:t>Quarto livello</a:t>
            </a:r>
            <a:endParaRPr/>
          </a:p>
          <a:p>
            <a:pPr lvl="4">
              <a:defRPr/>
            </a:pPr>
            <a:r>
              <a:rPr lang="it-IT"/>
              <a:t>Quinto livello</a:t>
            </a:r>
            <a:endParaRPr lang="it-IT"/>
          </a:p>
        </p:txBody>
      </p:sp>
      <p:sp>
        <p:nvSpPr>
          <p:cNvPr id="1479659046" name="Segnaposto contenuto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it-IT"/>
              <a:t>Fare clic per modificare stili del testo dello schema</a:t>
            </a:r>
            <a:endParaRPr/>
          </a:p>
          <a:p>
            <a:pPr lvl="1">
              <a:defRPr/>
            </a:pPr>
            <a:r>
              <a:rPr lang="it-IT"/>
              <a:t>Secondo livello</a:t>
            </a:r>
            <a:endParaRPr/>
          </a:p>
          <a:p>
            <a:pPr lvl="2">
              <a:defRPr/>
            </a:pPr>
            <a:r>
              <a:rPr lang="it-IT"/>
              <a:t>Terzo livello</a:t>
            </a:r>
            <a:endParaRPr/>
          </a:p>
          <a:p>
            <a:pPr lvl="3">
              <a:defRPr/>
            </a:pPr>
            <a:r>
              <a:rPr lang="it-IT"/>
              <a:t>Quarto livello</a:t>
            </a:r>
            <a:endParaRPr/>
          </a:p>
          <a:p>
            <a:pPr lvl="4">
              <a:defRPr/>
            </a:pPr>
            <a:r>
              <a:rPr lang="it-IT"/>
              <a:t>Quinto livello</a:t>
            </a:r>
            <a:endParaRPr lang="it-IT"/>
          </a:p>
        </p:txBody>
      </p:sp>
      <p:sp>
        <p:nvSpPr>
          <p:cNvPr id="1507631813" name="Segnaposto dat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it-IT"/>
              <a:t>30.10.2013</a:t>
            </a:fld>
            <a:endParaRPr lang="it-IT"/>
          </a:p>
        </p:txBody>
      </p:sp>
      <p:sp>
        <p:nvSpPr>
          <p:cNvPr id="810002727" name="Segnaposto piè di pagina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10856642" name="Segnaposto numero diapositiva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it-IT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nfront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5948598" name="Titolo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it-IT"/>
              <a:t>Fare clic per modificare lo stile del titolo</a:t>
            </a:r>
            <a:endParaRPr lang="it-IT"/>
          </a:p>
        </p:txBody>
      </p:sp>
      <p:sp>
        <p:nvSpPr>
          <p:cNvPr id="1515933116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it-IT"/>
              <a:t>Fare clic per modificare stili del testo dello schema</a:t>
            </a:r>
            <a:endParaRPr/>
          </a:p>
        </p:txBody>
      </p:sp>
      <p:sp>
        <p:nvSpPr>
          <p:cNvPr id="1041905761" name="Segnaposto contenuto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it-IT"/>
              <a:t>Fare clic per modificare stili del testo dello schema</a:t>
            </a:r>
            <a:endParaRPr/>
          </a:p>
          <a:p>
            <a:pPr lvl="1">
              <a:defRPr/>
            </a:pPr>
            <a:r>
              <a:rPr lang="it-IT"/>
              <a:t>Secondo livello</a:t>
            </a:r>
            <a:endParaRPr/>
          </a:p>
          <a:p>
            <a:pPr lvl="2">
              <a:defRPr/>
            </a:pPr>
            <a:r>
              <a:rPr lang="it-IT"/>
              <a:t>Terzo livello</a:t>
            </a:r>
            <a:endParaRPr/>
          </a:p>
          <a:p>
            <a:pPr lvl="3">
              <a:defRPr/>
            </a:pPr>
            <a:r>
              <a:rPr lang="it-IT"/>
              <a:t>Quarto livello</a:t>
            </a:r>
            <a:endParaRPr/>
          </a:p>
          <a:p>
            <a:pPr lvl="4">
              <a:defRPr/>
            </a:pPr>
            <a:r>
              <a:rPr lang="it-IT"/>
              <a:t>Quinto livello</a:t>
            </a:r>
            <a:endParaRPr lang="it-IT"/>
          </a:p>
        </p:txBody>
      </p:sp>
      <p:sp>
        <p:nvSpPr>
          <p:cNvPr id="447473040" name="Segnaposto testo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it-IT"/>
              <a:t>Fare clic per modificare stili del testo dello schema</a:t>
            </a:r>
            <a:endParaRPr/>
          </a:p>
        </p:txBody>
      </p:sp>
      <p:sp>
        <p:nvSpPr>
          <p:cNvPr id="413867156" name="Segnaposto contenuto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it-IT"/>
              <a:t>Fare clic per modificare stili del testo dello schema</a:t>
            </a:r>
            <a:endParaRPr/>
          </a:p>
          <a:p>
            <a:pPr lvl="1">
              <a:defRPr/>
            </a:pPr>
            <a:r>
              <a:rPr lang="it-IT"/>
              <a:t>Secondo livello</a:t>
            </a:r>
            <a:endParaRPr/>
          </a:p>
          <a:p>
            <a:pPr lvl="2">
              <a:defRPr/>
            </a:pPr>
            <a:r>
              <a:rPr lang="it-IT"/>
              <a:t>Terzo livello</a:t>
            </a:r>
            <a:endParaRPr/>
          </a:p>
          <a:p>
            <a:pPr lvl="3">
              <a:defRPr/>
            </a:pPr>
            <a:r>
              <a:rPr lang="it-IT"/>
              <a:t>Quarto livello</a:t>
            </a:r>
            <a:endParaRPr/>
          </a:p>
          <a:p>
            <a:pPr lvl="4">
              <a:defRPr/>
            </a:pPr>
            <a:r>
              <a:rPr lang="it-IT"/>
              <a:t>Quinto livello</a:t>
            </a:r>
            <a:endParaRPr lang="it-IT"/>
          </a:p>
        </p:txBody>
      </p:sp>
      <p:sp>
        <p:nvSpPr>
          <p:cNvPr id="1949339252" name="Segnaposto data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it-IT"/>
              <a:t>30.10.2013</a:t>
            </a:fld>
            <a:endParaRPr lang="it-IT"/>
          </a:p>
        </p:txBody>
      </p:sp>
      <p:sp>
        <p:nvSpPr>
          <p:cNvPr id="196406369" name="Segnaposto piè di pagina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31959309" name="Segnaposto numero diapositiva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it-IT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Solo titolo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3790598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IT"/>
              <a:t>Fare clic per modificare lo stile del titolo</a:t>
            </a:r>
            <a:endParaRPr lang="it-IT"/>
          </a:p>
        </p:txBody>
      </p:sp>
      <p:sp>
        <p:nvSpPr>
          <p:cNvPr id="246042066" name="Segnaposto data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it-IT"/>
              <a:t>30.10.2013</a:t>
            </a:fld>
            <a:endParaRPr lang="it-IT"/>
          </a:p>
        </p:txBody>
      </p:sp>
      <p:sp>
        <p:nvSpPr>
          <p:cNvPr id="433588081" name="Segnaposto piè di pagina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314820231" name="Segnaposto numero diapositiva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it-IT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Vuot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2512228" name="Segnaposto data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it-IT"/>
              <a:t>30.10.2013</a:t>
            </a:fld>
            <a:endParaRPr lang="it-IT"/>
          </a:p>
        </p:txBody>
      </p:sp>
      <p:sp>
        <p:nvSpPr>
          <p:cNvPr id="357843672" name="Segnaposto piè di pagina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116802501" name="Segnaposto numero diapositiva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it-IT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uto con didascali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6655243" name="Titolo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it-IT"/>
              <a:t>Fare clic per modificare lo stile del titolo</a:t>
            </a:r>
            <a:endParaRPr lang="it-IT"/>
          </a:p>
        </p:txBody>
      </p:sp>
      <p:sp>
        <p:nvSpPr>
          <p:cNvPr id="262732286" name="Segnaposto contenuto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it-IT"/>
              <a:t>Fare clic per modificare stili del testo dello schema</a:t>
            </a:r>
            <a:endParaRPr/>
          </a:p>
          <a:p>
            <a:pPr lvl="1">
              <a:defRPr/>
            </a:pPr>
            <a:r>
              <a:rPr lang="it-IT"/>
              <a:t>Secondo livello</a:t>
            </a:r>
            <a:endParaRPr/>
          </a:p>
          <a:p>
            <a:pPr lvl="2">
              <a:defRPr/>
            </a:pPr>
            <a:r>
              <a:rPr lang="it-IT"/>
              <a:t>Terzo livello</a:t>
            </a:r>
            <a:endParaRPr/>
          </a:p>
          <a:p>
            <a:pPr lvl="3">
              <a:defRPr/>
            </a:pPr>
            <a:r>
              <a:rPr lang="it-IT"/>
              <a:t>Quarto livello</a:t>
            </a:r>
            <a:endParaRPr/>
          </a:p>
          <a:p>
            <a:pPr lvl="4">
              <a:defRPr/>
            </a:pPr>
            <a:r>
              <a:rPr lang="it-IT"/>
              <a:t>Quinto livello</a:t>
            </a:r>
            <a:endParaRPr lang="it-IT"/>
          </a:p>
        </p:txBody>
      </p:sp>
      <p:sp>
        <p:nvSpPr>
          <p:cNvPr id="1892648374" name="Segnaposto testo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it-IT"/>
              <a:t>Fare clic per modificare stili del testo dello schema</a:t>
            </a:r>
            <a:endParaRPr/>
          </a:p>
        </p:txBody>
      </p:sp>
      <p:sp>
        <p:nvSpPr>
          <p:cNvPr id="900414615" name="Segnaposto dat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it-IT"/>
              <a:t>30.10.2013</a:t>
            </a:fld>
            <a:endParaRPr lang="it-IT"/>
          </a:p>
        </p:txBody>
      </p:sp>
      <p:sp>
        <p:nvSpPr>
          <p:cNvPr id="2070220016" name="Segnaposto piè di pagina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98406135" name="Segnaposto numero diapositiva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it-IT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Immagine con didascalia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96931173" name="Titolo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it-IT"/>
              <a:t>Fare clic per modificare lo stile del titolo</a:t>
            </a:r>
            <a:endParaRPr lang="it-IT"/>
          </a:p>
        </p:txBody>
      </p:sp>
      <p:sp>
        <p:nvSpPr>
          <p:cNvPr id="1042893552" name="Segnaposto immagine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it-IT"/>
              <a:t>Fare clic sull'icona per aggiungere un'immagine</a:t>
            </a:r>
            <a:endParaRPr lang="it-IT"/>
          </a:p>
        </p:txBody>
      </p:sp>
      <p:sp>
        <p:nvSpPr>
          <p:cNvPr id="1177635134" name="Segnaposto testo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it-IT"/>
              <a:t>Fare clic per modificare stili del testo dello schema</a:t>
            </a:r>
            <a:endParaRPr/>
          </a:p>
        </p:txBody>
      </p:sp>
      <p:sp>
        <p:nvSpPr>
          <p:cNvPr id="1226066506" name="Segnaposto data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it-IT"/>
              <a:t>30.10.2013</a:t>
            </a:fld>
            <a:endParaRPr lang="it-IT"/>
          </a:p>
        </p:txBody>
      </p:sp>
      <p:sp>
        <p:nvSpPr>
          <p:cNvPr id="1834557837" name="Segnaposto piè di pagina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1386679893" name="Segnaposto numero diapositiva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it-IT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olo e testo vertica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25023341" name="Tito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it-IT"/>
              <a:t>Fare clic per modificare lo stile del titolo</a:t>
            </a:r>
            <a:endParaRPr lang="it-IT"/>
          </a:p>
        </p:txBody>
      </p:sp>
      <p:sp>
        <p:nvSpPr>
          <p:cNvPr id="40801828" name="Segnaposto testo verticale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it-IT"/>
              <a:t>Fare clic per modificare stili del testo dello schema</a:t>
            </a:r>
            <a:endParaRPr/>
          </a:p>
          <a:p>
            <a:pPr lvl="1">
              <a:defRPr/>
            </a:pPr>
            <a:r>
              <a:rPr lang="it-IT"/>
              <a:t>Secondo livello</a:t>
            </a:r>
            <a:endParaRPr/>
          </a:p>
          <a:p>
            <a:pPr lvl="2">
              <a:defRPr/>
            </a:pPr>
            <a:r>
              <a:rPr lang="it-IT"/>
              <a:t>Terzo livello</a:t>
            </a:r>
            <a:endParaRPr/>
          </a:p>
          <a:p>
            <a:pPr lvl="3">
              <a:defRPr/>
            </a:pPr>
            <a:r>
              <a:rPr lang="it-IT"/>
              <a:t>Quarto livello</a:t>
            </a:r>
            <a:endParaRPr/>
          </a:p>
          <a:p>
            <a:pPr lvl="4">
              <a:defRPr/>
            </a:pPr>
            <a:r>
              <a:rPr lang="it-IT"/>
              <a:t>Quinto livello</a:t>
            </a:r>
            <a:endParaRPr lang="it-IT"/>
          </a:p>
        </p:txBody>
      </p:sp>
      <p:sp>
        <p:nvSpPr>
          <p:cNvPr id="1226856380" name="Segnaposto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it-IT"/>
              <a:t>30.10.2013</a:t>
            </a:fld>
            <a:endParaRPr lang="it-IT"/>
          </a:p>
        </p:txBody>
      </p:sp>
      <p:sp>
        <p:nvSpPr>
          <p:cNvPr id="1728465965" name="Segnaposto piè di pagina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1644596653" name="Segnaposto numero diapositiva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it-IT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Titolo e testo vertical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5403062" name="Titolo vertica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it-IT"/>
              <a:t>Fare clic per modificare lo stile del titolo</a:t>
            </a:r>
            <a:endParaRPr lang="it-IT"/>
          </a:p>
        </p:txBody>
      </p:sp>
      <p:sp>
        <p:nvSpPr>
          <p:cNvPr id="1513852100" name="Segnaposto testo verticale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it-IT"/>
              <a:t>Fare clic per modificare stili del testo dello schema</a:t>
            </a:r>
            <a:endParaRPr/>
          </a:p>
          <a:p>
            <a:pPr lvl="1">
              <a:defRPr/>
            </a:pPr>
            <a:r>
              <a:rPr lang="it-IT"/>
              <a:t>Secondo livello</a:t>
            </a:r>
            <a:endParaRPr/>
          </a:p>
          <a:p>
            <a:pPr lvl="2">
              <a:defRPr/>
            </a:pPr>
            <a:r>
              <a:rPr lang="it-IT"/>
              <a:t>Terzo livello</a:t>
            </a:r>
            <a:endParaRPr/>
          </a:p>
          <a:p>
            <a:pPr lvl="3">
              <a:defRPr/>
            </a:pPr>
            <a:r>
              <a:rPr lang="it-IT"/>
              <a:t>Quarto livello</a:t>
            </a:r>
            <a:endParaRPr/>
          </a:p>
          <a:p>
            <a:pPr lvl="4">
              <a:defRPr/>
            </a:pPr>
            <a:r>
              <a:rPr lang="it-IT"/>
              <a:t>Quinto livello</a:t>
            </a:r>
            <a:endParaRPr lang="it-IT"/>
          </a:p>
        </p:txBody>
      </p:sp>
      <p:sp>
        <p:nvSpPr>
          <p:cNvPr id="1843378636" name="Segnaposto data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 lang="it-IT"/>
              <a:t>30.10.2013</a:t>
            </a:fld>
            <a:endParaRPr lang="it-IT"/>
          </a:p>
        </p:txBody>
      </p:sp>
      <p:sp>
        <p:nvSpPr>
          <p:cNvPr id="1528071943" name="Segnaposto piè di pagina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0964079" name="Segnaposto numero diapositiva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 lang="it-IT"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0879133" name="Segnaposto titolo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it-IT"/>
              <a:t>Fare clic per modificare lo stile del titolo</a:t>
            </a:r>
            <a:endParaRPr lang="it-IT"/>
          </a:p>
        </p:txBody>
      </p:sp>
      <p:sp>
        <p:nvSpPr>
          <p:cNvPr id="1138142823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it-IT"/>
              <a:t>Fare clic per modificare stili del testo dello schema</a:t>
            </a:r>
            <a:endParaRPr/>
          </a:p>
          <a:p>
            <a:pPr lvl="1">
              <a:defRPr/>
            </a:pPr>
            <a:r>
              <a:rPr lang="it-IT"/>
              <a:t>Secondo livello</a:t>
            </a:r>
            <a:endParaRPr/>
          </a:p>
          <a:p>
            <a:pPr lvl="2">
              <a:defRPr/>
            </a:pPr>
            <a:r>
              <a:rPr lang="it-IT"/>
              <a:t>Terzo livello</a:t>
            </a:r>
            <a:endParaRPr/>
          </a:p>
          <a:p>
            <a:pPr lvl="3">
              <a:defRPr/>
            </a:pPr>
            <a:r>
              <a:rPr lang="it-IT"/>
              <a:t>Quarto livello</a:t>
            </a:r>
            <a:endParaRPr/>
          </a:p>
          <a:p>
            <a:pPr lvl="4">
              <a:defRPr/>
            </a:pPr>
            <a:r>
              <a:rPr lang="it-IT"/>
              <a:t>Quinto livello</a:t>
            </a:r>
            <a:endParaRPr lang="it-IT"/>
          </a:p>
        </p:txBody>
      </p:sp>
      <p:sp>
        <p:nvSpPr>
          <p:cNvPr id="1569428129" name="Segnaposto data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 lang="it-IT"/>
              <a:t>30.10.2013</a:t>
            </a:fld>
            <a:endParaRPr lang="it-IT"/>
          </a:p>
        </p:txBody>
      </p:sp>
      <p:sp>
        <p:nvSpPr>
          <p:cNvPr id="1236833974" name="Segnaposto piè di pagina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10442273" name="Segnaposto numero diapositiva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 lang="it-IT"/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90484623" name="Title 1"/>
          <p:cNvSpPr>
            <a:spLocks noGrp="1"/>
          </p:cNvSpPr>
          <p:nvPr>
            <p:ph type="ctrTitle"/>
          </p:nvPr>
        </p:nvSpPr>
        <p:spPr bwMode="auto"/>
        <p:txBody>
          <a:bodyPr/>
          <a:lstStyle/>
          <a:p>
            <a:pPr>
              <a:defRPr/>
            </a:pPr>
            <a:r>
              <a:rPr lang="it-IT"/>
              <a:t>I regni romano-barbarici</a:t>
            </a:r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69545190" name="Tito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/>
              <a:t>Quando?</a:t>
            </a:r>
            <a:endParaRPr/>
          </a:p>
        </p:txBody>
      </p:sp>
      <p:sp>
        <p:nvSpPr>
          <p:cNvPr id="1606046456" name="Segnaposto contenuto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Dopo la caduta dell’Impero Romano d’Occidente (476 d.C.), in Occidente arrivano le tribù barbariche, nomadi, che iniziano a stabilirsi in tutto il territorio dell’ex Impero.</a:t>
            </a:r>
            <a:endParaRPr/>
          </a:p>
          <a:p>
            <a:pPr>
              <a:defRPr/>
            </a:pPr>
            <a:endParaRPr/>
          </a:p>
        </p:txBody>
      </p:sp>
      <p:pic>
        <p:nvPicPr>
          <p:cNvPr id="257753141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3731792" y="3336434"/>
            <a:ext cx="4728413" cy="32452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53854285" name="Tito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/>
              <a:t>Le ragioni</a:t>
            </a:r>
            <a:endParaRPr/>
          </a:p>
        </p:txBody>
      </p:sp>
      <p:sp>
        <p:nvSpPr>
          <p:cNvPr id="2083173448" name=""/>
          <p:cNvSpPr txBox="1"/>
          <p:nvPr/>
        </p:nvSpPr>
        <p:spPr bwMode="auto">
          <a:xfrm rot="0" flipH="0" flipV="0">
            <a:off x="992980" y="1513560"/>
            <a:ext cx="10488843" cy="1920600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sz="2400"/>
              <a:t>All’origine di questi regni ci sono da una parte gli Unni, tribù barbarica violentissima, che premevano al confine costringono queste tribù a spostarsi dentro i confini dell’Impero, dall’altra l’Imperatore d’Oriente Zenone, che, per evitare di dovere affrontare queste nuove popolazioni, gli spinge verso l’occidente.</a:t>
            </a:r>
            <a:endParaRPr/>
          </a:p>
        </p:txBody>
      </p:sp>
      <p:pic>
        <p:nvPicPr>
          <p:cNvPr id="1681038736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3498184" y="3231606"/>
            <a:ext cx="4671164" cy="33560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42186458" name="Tito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/>
              <a:t>Somiglianze e differenze con i romani</a:t>
            </a:r>
            <a:endParaRPr/>
          </a:p>
        </p:txBody>
      </p:sp>
      <p:pic>
        <p:nvPicPr>
          <p:cNvPr id="730324590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1511301" y="1566144"/>
            <a:ext cx="9169396" cy="50001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31795505" name="Tito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/>
              <a:t>La personalità del diritto</a:t>
            </a:r>
            <a:endParaRPr/>
          </a:p>
        </p:txBody>
      </p:sp>
      <p:sp>
        <p:nvSpPr>
          <p:cNvPr id="1969161518" name="Segnaposto contenuto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Proprio alla luce della fusione tra romani e barbari, si pone il problema del diritto: come far rispettare le leggi? Attraverso la </a:t>
            </a:r>
            <a:r>
              <a:rPr b="1"/>
              <a:t>personalità del diritto</a:t>
            </a:r>
            <a:r>
              <a:rPr b="0"/>
              <a:t>.</a:t>
            </a:r>
            <a:endParaRPr b="0"/>
          </a:p>
          <a:p>
            <a:pPr marL="228600" marR="0" indent="-228600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it-IT" sz="2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La </a:t>
            </a:r>
            <a:r>
              <a:rPr lang="it-IT" sz="2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personalità del diritto</a:t>
            </a:r>
            <a:r>
              <a:rPr lang="it-IT" sz="2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è un principio storico secondo cui, in un territorio, </a:t>
            </a:r>
            <a:r>
              <a:rPr lang="it-IT" sz="2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a ogni persona si applicano le leggi del proprio gruppo di appartenenza (come la sua tribù, la sua etnia o il suo popolo), e non le leggi del posto in cui si trova</a:t>
            </a:r>
            <a:r>
              <a:rPr lang="it-IT" sz="2800" b="0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.</a:t>
            </a:r>
            <a:endParaRPr b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7355249" name="Tito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/>
              <a:t>Facciamo un esempio!</a:t>
            </a:r>
            <a:endParaRPr/>
          </a:p>
        </p:txBody>
      </p:sp>
      <p:sp>
        <p:nvSpPr>
          <p:cNvPr id="414061767" name="Segnaposto contenuto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marL="0" indent="0">
              <a:buFont typeface="Arial"/>
              <a:buNone/>
              <a:defRPr/>
            </a:pP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Immagina di essere in un grande cortile di una scuola media dove ci sono tre gruppi di ragazzi provenienti da tre paesi diversi:</a:t>
            </a:r>
            <a:endParaRPr sz="7200"/>
          </a:p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Il </a:t>
            </a:r>
            <a:r>
              <a:rPr sz="18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Gruppo A</a:t>
            </a: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(regole della </a:t>
            </a:r>
            <a:r>
              <a:rPr sz="1800" b="0" i="1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Tribù Rossa</a:t>
            </a: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: se rompi un vetro, paghi con una caramella).</a:t>
            </a:r>
            <a:endParaRPr sz="7200"/>
          </a:p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Il </a:t>
            </a:r>
            <a:r>
              <a:rPr sz="18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Gruppo B</a:t>
            </a: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(regole della </a:t>
            </a:r>
            <a:r>
              <a:rPr sz="1800" b="0" i="1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Tribù Blu</a:t>
            </a: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: se rompi un vetro, stai seduto in panchina per 5 minuti).</a:t>
            </a:r>
            <a:endParaRPr sz="7200"/>
          </a:p>
          <a:p>
            <a:pPr>
              <a:defRPr/>
            </a:pP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Il </a:t>
            </a:r>
            <a:r>
              <a:rPr sz="18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Gruppo C</a:t>
            </a: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(regole della </a:t>
            </a:r>
            <a:r>
              <a:rPr sz="1800" b="0" i="1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Tribù Verde</a:t>
            </a: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: se rompi un vetro, devi chiedere scusa in ginocchio).</a:t>
            </a:r>
            <a:endParaRPr sz="7200"/>
          </a:p>
          <a:p>
            <a:pPr marL="0" indent="0">
              <a:buFont typeface="Arial"/>
              <a:buNone/>
              <a:defRPr/>
            </a:pP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Se vale la </a:t>
            </a:r>
            <a:r>
              <a:rPr sz="18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personalità del diritto</a:t>
            </a: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:</a:t>
            </a:r>
            <a:endParaRPr sz="7200"/>
          </a:p>
          <a:p>
            <a:pPr marL="0" indent="0">
              <a:buFont typeface="Arial"/>
              <a:buNone/>
              <a:defRPr/>
            </a:pP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Se un ragazzo della Tribù Rossa rompe un vetro, si applica la regola della Tribù Rossa (paga con una caramella), anche se si trova nella zona dove giocano i ragazzi della Tribù Blu.</a:t>
            </a:r>
            <a:endParaRPr sz="7200"/>
          </a:p>
          <a:p>
            <a:pPr marL="0" indent="0">
              <a:buFont typeface="Arial"/>
              <a:buNone/>
              <a:defRPr/>
            </a:pP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Ognuno si porta dietro le sue leggi come se fossero il proprio zaino.</a:t>
            </a:r>
            <a:endParaRPr sz="7200"/>
          </a:p>
          <a:p>
            <a:pPr marL="0" indent="0">
              <a:buFont typeface="Arial"/>
              <a:buNone/>
              <a:defRPr/>
            </a:pP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Se invece vale la </a:t>
            </a:r>
            <a:r>
              <a:rPr sz="18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territorialità</a:t>
            </a: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(che è il sistema di oggi):</a:t>
            </a:r>
            <a:endParaRPr sz="7200"/>
          </a:p>
          <a:p>
            <a:pPr marL="0" indent="0">
              <a:buFont typeface="Arial"/>
              <a:buNone/>
              <a:defRPr/>
            </a:pP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Chiunque si trovi nel cortile deve seguire </a:t>
            </a:r>
            <a:r>
              <a:rPr sz="1800" b="0" i="1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un'unica regola uguale per tutti</a:t>
            </a:r>
            <a:r>
              <a:rPr sz="18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, indipendentemente da dove sia nato.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3960522" name="Titolo 1"/>
          <p:cNvSpPr>
            <a:spLocks noGrp="1"/>
          </p:cNvSpPr>
          <p:nvPr>
            <p:ph type="title"/>
          </p:nvPr>
        </p:nvSpPr>
        <p:spPr bwMode="auto">
          <a:xfrm>
            <a:off x="838199" y="38926"/>
            <a:ext cx="10515600" cy="1325562"/>
          </a:xfrm>
        </p:spPr>
        <p:txBody>
          <a:bodyPr/>
          <a:lstStyle/>
          <a:p>
            <a:pPr algn="ctr">
              <a:defRPr/>
            </a:pPr>
            <a:r>
              <a:rPr/>
              <a:t>Il regno Ostrogoto/1</a:t>
            </a:r>
            <a:endParaRPr/>
          </a:p>
        </p:txBody>
      </p:sp>
      <p:sp>
        <p:nvSpPr>
          <p:cNvPr id="1046668127" name="Segnaposto contenuto 2"/>
          <p:cNvSpPr>
            <a:spLocks noGrp="1"/>
          </p:cNvSpPr>
          <p:nvPr>
            <p:ph idx="1"/>
          </p:nvPr>
        </p:nvSpPr>
        <p:spPr bwMode="auto">
          <a:xfrm flipH="0" flipV="0">
            <a:off x="838199" y="1551617"/>
            <a:ext cx="10515600" cy="5533416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/>
          </a:bodyPr>
          <a:lstStyle/>
          <a:p>
            <a:pPr>
              <a:defRPr/>
            </a:pPr>
            <a:r>
              <a:rPr sz="2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Il </a:t>
            </a:r>
            <a:r>
              <a:rPr sz="24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Regno ostrogoto</a:t>
            </a:r>
            <a:r>
              <a:rPr sz="2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sz="24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è stato uno dei regni romano-barbarici più importanti nati dopo la caduta dell'Impero romano d'Occidente</a:t>
            </a:r>
            <a:r>
              <a:rPr sz="2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. È durato circa sessant'anni (dal </a:t>
            </a:r>
            <a:r>
              <a:rPr sz="24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493 al 553 d.C.</a:t>
            </a:r>
            <a:r>
              <a:rPr sz="2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) e ha avuto come centro l'</a:t>
            </a:r>
            <a:r>
              <a:rPr sz="24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Italia</a:t>
            </a:r>
            <a:r>
              <a:rPr sz="2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, con capitale </a:t>
            </a:r>
            <a:r>
              <a:rPr sz="24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Ravenna</a:t>
            </a:r>
            <a:r>
              <a:rPr sz="2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  <a:endParaRPr sz="10000"/>
          </a:p>
          <a:p>
            <a:pPr>
              <a:defRPr/>
            </a:pPr>
            <a:r>
              <a:rPr sz="2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Gli </a:t>
            </a:r>
            <a:r>
              <a:rPr sz="24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Ostrogoti</a:t>
            </a:r>
            <a:r>
              <a:rPr sz="2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erano una tribù di </a:t>
            </a:r>
            <a:r>
              <a:rPr sz="2400" b="1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Germani</a:t>
            </a:r>
            <a:r>
              <a:rPr sz="2400" b="0" i="0" u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(chiamati dai Romani "barbari") che provenivano dall'Europa dell'Est. Il loro nome significa "Goti dell'est".</a:t>
            </a:r>
            <a:endParaRPr sz="2400"/>
          </a:p>
          <a:p>
            <a:pPr marL="228600" marR="0" indent="-228600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it-IT" sz="2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Nel 476 d.C. un altro capo barbaro, Odoacre, aveva cacciato l'ultimo imperatore romano. L'</a:t>
            </a:r>
            <a:r>
              <a:rPr lang="it-IT" sz="24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Imperatore dell'Impero romano d'Oriente</a:t>
            </a:r>
            <a:r>
              <a:rPr lang="it-IT" sz="2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(che stava a Costantinopoli) non voleva Odoacre sul trono, così </a:t>
            </a:r>
            <a:r>
              <a:rPr lang="it-IT" sz="24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convinse il re degli Ostrogoti, </a:t>
            </a:r>
            <a:r>
              <a:rPr lang="it-IT" sz="24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Teodorico</a:t>
            </a:r>
            <a:r>
              <a:rPr lang="it-IT" sz="24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a scendere in Italia</a:t>
            </a:r>
            <a:r>
              <a:rPr lang="it-IT" sz="2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con il suo popolo per sconfiggerlo. Teodorico vinse e nel </a:t>
            </a:r>
            <a:r>
              <a:rPr lang="it-IT" sz="2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493 d.C.</a:t>
            </a:r>
            <a:r>
              <a:rPr lang="it-IT" sz="2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fondò il suo regno.</a:t>
            </a:r>
            <a:endParaRPr lang="it-IT" sz="2400" b="0" i="0" u="none" strike="noStrike" cap="none" spc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29720" name="Titolo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 algn="ctr">
              <a:defRPr/>
            </a:pPr>
            <a:r>
              <a:rPr/>
              <a:t>TEODORICO RE OSTROGOTO</a:t>
            </a:r>
            <a:endParaRPr/>
          </a:p>
        </p:txBody>
      </p:sp>
      <p:sp>
        <p:nvSpPr>
          <p:cNvPr id="1697231372" name="Segnaposto contenuto 2"/>
          <p:cNvSpPr>
            <a:spLocks noGrp="1"/>
          </p:cNvSpPr>
          <p:nvPr>
            <p:ph idx="1"/>
          </p:nvPr>
        </p:nvSpPr>
        <p:spPr bwMode="auto">
          <a:xfrm flipH="0" flipV="0">
            <a:off x="681624" y="1877816"/>
            <a:ext cx="7618204" cy="5102833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80000" lnSpcReduction="4000"/>
          </a:bodyPr>
          <a:lstStyle/>
          <a:p>
            <a:pPr>
              <a:defRPr/>
            </a:pPr>
            <a:r>
              <a:rPr lang="it-IT" sz="28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Teodorico il Grande</a:t>
            </a:r>
            <a:r>
              <a:rPr lang="it-IT" sz="2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è il personaggio più importante di questa storia. Da ragazzo era vissuto a Costantinopoli, quindi conosceva e ammirava la cultura dei Romani. Il suo obiettivo non era distruggere Roma, ma far convivere pacificamente il suo popolo con i Romani.</a:t>
            </a:r>
            <a:endParaRPr sz="2800"/>
          </a:p>
          <a:p>
            <a:pPr>
              <a:defRPr/>
            </a:pPr>
            <a:r>
              <a:rPr lang="it-IT" sz="2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Per riuscirci, inventò una regola intelligente:</a:t>
            </a:r>
            <a:endParaRPr sz="2800"/>
          </a:p>
          <a:p>
            <a:pPr>
              <a:defRPr/>
            </a:pPr>
            <a:r>
              <a:rPr lang="it-IT" sz="28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Ai Romani</a:t>
            </a:r>
            <a:r>
              <a:rPr lang="it-IT" sz="2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lasciò la gestione delle leggi, della politica e delle tasse (perché erano più bravi a governare).</a:t>
            </a:r>
            <a:endParaRPr sz="2800"/>
          </a:p>
          <a:p>
            <a:pPr>
              <a:defRPr/>
            </a:pPr>
            <a:r>
              <a:rPr lang="it-IT" sz="28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Agli Ostrogoti</a:t>
            </a:r>
            <a:r>
              <a:rPr lang="it-IT" sz="2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affidò la difesa militare e l'esercito (perché erano grandi guerrieri).</a:t>
            </a:r>
            <a:endParaRPr sz="2800"/>
          </a:p>
          <a:p>
            <a:pPr marL="228600" marR="0" indent="-228600" algn="l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it-IT" sz="2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Grazie a questa divisione, l'Italia visse circa trent'anni di </a:t>
            </a:r>
            <a:r>
              <a:rPr lang="it-IT" sz="2800" b="1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pace e benessere</a:t>
            </a:r>
            <a:r>
              <a:rPr lang="it-IT" sz="28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  <a:endParaRPr sz="2800"/>
          </a:p>
          <a:p>
            <a:pPr>
              <a:defRPr/>
            </a:pPr>
            <a:endParaRPr/>
          </a:p>
        </p:txBody>
      </p:sp>
      <p:pic>
        <p:nvPicPr>
          <p:cNvPr id="501280595" name="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 flipH="0" flipV="0">
            <a:off x="8586883" y="2241636"/>
            <a:ext cx="3094972" cy="30949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p14:dur="5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New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ONLYOFFICE/9.4.0.129</Application>
  <PresentationFormat>On-screen Show (4:3)</PresentationFormat>
  <Paragraphs>0</Paragraphs>
  <Slides>8</Slides>
  <Notes>8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6</cp:revision>
  <dcterms:created xsi:type="dcterms:W3CDTF">2012-12-03T06:56:55Z</dcterms:created>
  <dcterms:modified xsi:type="dcterms:W3CDTF">2026-10-05T13:33:17Z</dcterms:modified>
</cp:coreProperties>
</file>